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67" r:id="rId5"/>
    <p:sldId id="260" r:id="rId6"/>
    <p:sldId id="266" r:id="rId7"/>
    <p:sldId id="263" r:id="rId8"/>
    <p:sldId id="268" r:id="rId9"/>
    <p:sldId id="265" r:id="rId10"/>
    <p:sldId id="261" r:id="rId11"/>
    <p:sldId id="262" r:id="rId12"/>
    <p:sldId id="258" r:id="rId13"/>
    <p:sldId id="264" r:id="rId14"/>
    <p:sldId id="25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2716" autoAdjust="0"/>
  </p:normalViewPr>
  <p:slideViewPr>
    <p:cSldViewPr snapToGrid="0">
      <p:cViewPr>
        <p:scale>
          <a:sx n="66" d="100"/>
          <a:sy n="66" d="100"/>
        </p:scale>
        <p:origin x="2142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02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1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33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56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68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65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06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37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36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47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62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7B980-DADF-48EC-B10B-6C8B9015D428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2C7B6-A093-465D-AC21-3678C38FCA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85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B596F-52ED-445A-BCAA-BDCE745F1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*</a:t>
            </a:r>
            <a:r>
              <a:rPr lang="en-US" altLang="zh-TW" dirty="0"/>
              <a:t>0.6464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1E1A82-31FB-4250-8F08-F7BF13C61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/0.66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1720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0596" t="66189" r="41584" b="8740"/>
          <a:stretch/>
        </p:blipFill>
        <p:spPr>
          <a:xfrm>
            <a:off x="14216968" y="2113280"/>
            <a:ext cx="2106229" cy="1666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7436" t="70000" r="38974" b="6980"/>
          <a:stretch/>
        </p:blipFill>
        <p:spPr>
          <a:xfrm>
            <a:off x="14595232" y="4516040"/>
            <a:ext cx="2538107" cy="1393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8462" t="76154" r="55384" b="7436"/>
          <a:stretch/>
        </p:blipFill>
        <p:spPr>
          <a:xfrm>
            <a:off x="8166883" y="8692270"/>
            <a:ext cx="3654001" cy="208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63334" t="54388" r="20512" b="14615"/>
          <a:stretch/>
        </p:blipFill>
        <p:spPr>
          <a:xfrm>
            <a:off x="11641016" y="7760678"/>
            <a:ext cx="2954216" cy="31886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21058" t="16822" r="21000" b="3521"/>
          <a:stretch/>
        </p:blipFill>
        <p:spPr>
          <a:xfrm>
            <a:off x="3210560" y="822960"/>
            <a:ext cx="6858000" cy="53035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l="47569" t="63727" r="47125" b="23778"/>
          <a:stretch/>
        </p:blipFill>
        <p:spPr>
          <a:xfrm>
            <a:off x="1401418" y="3955774"/>
            <a:ext cx="626166" cy="8293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45400" t="65704" r="46448" b="22444"/>
          <a:stretch/>
        </p:blipFill>
        <p:spPr>
          <a:xfrm>
            <a:off x="2067340" y="5501640"/>
            <a:ext cx="964096" cy="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30084" t="56444" r="68083" b="40296"/>
          <a:stretch/>
        </p:blipFill>
        <p:spPr>
          <a:xfrm>
            <a:off x="-1783080" y="4611785"/>
            <a:ext cx="360000" cy="360000"/>
          </a:xfrm>
          <a:prstGeom prst="rect">
            <a:avLst/>
          </a:prstGeom>
        </p:spPr>
      </p:pic>
      <p:pic>
        <p:nvPicPr>
          <p:cNvPr id="3" name="1ECCB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333" t="11556" b="5185"/>
          <a:stretch/>
        </p:blipFill>
        <p:spPr>
          <a:xfrm>
            <a:off x="561000" y="497840"/>
            <a:ext cx="1032256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r="80170" b="43578"/>
          <a:stretch/>
        </p:blipFill>
        <p:spPr>
          <a:xfrm>
            <a:off x="5373835" y="2952845"/>
            <a:ext cx="157479" cy="3654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6000" t="20592" r="46167" b="40889"/>
          <a:stretch/>
        </p:blipFill>
        <p:spPr>
          <a:xfrm>
            <a:off x="5425441" y="-1310640"/>
            <a:ext cx="1646363" cy="1281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27833" t="22889" r="53000" b="44815"/>
          <a:stretch/>
        </p:blipFill>
        <p:spPr>
          <a:xfrm>
            <a:off x="2042160" y="640080"/>
            <a:ext cx="2335872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5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8833" t="22592" r="64667" b="64074"/>
          <a:stretch/>
        </p:blipFill>
        <p:spPr>
          <a:xfrm>
            <a:off x="4213860" y="3078480"/>
            <a:ext cx="767520" cy="8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17" y="1818640"/>
            <a:ext cx="2739793" cy="41122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30" b="68704" l="53333" r="57969"/>
                    </a14:imgEffect>
                  </a14:imgLayer>
                </a14:imgProps>
              </a:ext>
            </a:extLst>
          </a:blip>
          <a:srcRect l="53355" t="61959" r="42186" b="31226"/>
          <a:stretch/>
        </p:blipFill>
        <p:spPr>
          <a:xfrm>
            <a:off x="1102866" y="2792714"/>
            <a:ext cx="1022400" cy="8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B76F5D4-1680-48E2-B250-1604A1BE0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54" t="56878" r="26519" b="23544"/>
          <a:stretch/>
        </p:blipFill>
        <p:spPr>
          <a:xfrm>
            <a:off x="3912243" y="2488557"/>
            <a:ext cx="2332085" cy="20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59BFFF9-80E0-4CE6-B0E2-6AA47629C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78" t="52966" r="26100" b="22692"/>
          <a:stretch/>
        </p:blipFill>
        <p:spPr>
          <a:xfrm>
            <a:off x="1551965" y="2659309"/>
            <a:ext cx="2111119" cy="25308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80D0B81-203A-4D97-A6E1-37E6129A2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92" t="67056" r="46171" b="24981"/>
          <a:stretch/>
        </p:blipFill>
        <p:spPr>
          <a:xfrm>
            <a:off x="4499429" y="2245651"/>
            <a:ext cx="1465944" cy="8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90" y="2442590"/>
            <a:ext cx="1486107" cy="143847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95" y="738178"/>
            <a:ext cx="5963482" cy="43059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3" y="5200852"/>
            <a:ext cx="117443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130" b="68704" l="53333" r="57969"/>
                    </a14:imgEffect>
                  </a14:imgLayer>
                </a14:imgProps>
              </a:ext>
            </a:extLst>
          </a:blip>
          <a:srcRect l="53355" t="61959" r="42186" b="31226"/>
          <a:stretch/>
        </p:blipFill>
        <p:spPr>
          <a:xfrm>
            <a:off x="4144120" y="1998840"/>
            <a:ext cx="1022400" cy="87907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556" b="78704" l="49167" r="50885">
                        <a14:foregroundMark x1="49844" y1="72778" x2="49844" y2="72778"/>
                        <a14:backgroundMark x1="50677" y1="67037" x2="50677" y2="67037"/>
                        <a14:backgroundMark x1="50000" y1="66852" x2="50000" y2="66852"/>
                        <a14:backgroundMark x1="50000" y1="66852" x2="50000" y2="66852"/>
                        <a14:backgroundMark x1="50000" y1="66852" x2="50000" y2="66852"/>
                        <a14:backgroundMark x1="50000" y1="66852" x2="50000" y2="66852"/>
                        <a14:backgroundMark x1="50000" y1="65833" x2="50000" y2="65833"/>
                        <a14:backgroundMark x1="50000" y1="65833" x2="50000" y2="65833"/>
                        <a14:backgroundMark x1="48594" y1="66296" x2="48594" y2="66667"/>
                        <a14:backgroundMark x1="48698" y1="67037" x2="48958" y2="67315"/>
                        <a14:backgroundMark x1="49063" y1="67593" x2="50313" y2="67870"/>
                        <a14:backgroundMark x1="50469" y1="67037" x2="50573" y2="67037"/>
                        <a14:backgroundMark x1="49219" y1="65926" x2="49010" y2="66481"/>
                        <a14:backgroundMark x1="48958" y1="66944" x2="49010" y2="67685"/>
                        <a14:backgroundMark x1="49271" y1="68333" x2="49271" y2="68333"/>
                        <a14:backgroundMark x1="49323" y1="68333" x2="49583" y2="68426"/>
                        <a14:backgroundMark x1="50208" y1="68611" x2="50208" y2="68611"/>
                        <a14:backgroundMark x1="50417" y1="68704" x2="50573" y2="68796"/>
                        <a14:backgroundMark x1="49635" y1="76111" x2="49635" y2="76111"/>
                      </a14:backgroundRemoval>
                    </a14:imgEffect>
                  </a14:imgLayer>
                </a14:imgProps>
              </a:ext>
            </a:extLst>
          </a:blip>
          <a:srcRect l="49170" t="71499" r="49330" b="22797"/>
          <a:stretch/>
        </p:blipFill>
        <p:spPr>
          <a:xfrm>
            <a:off x="2964181" y="4930139"/>
            <a:ext cx="190499" cy="58674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883965" y="699715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2.4375</a:t>
            </a:r>
            <a:br>
              <a:rPr lang="en-US" altLang="zh-TW" dirty="0"/>
            </a:br>
            <a:r>
              <a:rPr lang="en-US" altLang="zh-TW" dirty="0"/>
              <a:t>2.8375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90" y="2158676"/>
            <a:ext cx="1486107" cy="14384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l="1524" t="42080" r="39031" b="8841"/>
          <a:stretch/>
        </p:blipFill>
        <p:spPr>
          <a:xfrm>
            <a:off x="632165" y="4262548"/>
            <a:ext cx="7025054" cy="32619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36271" t="42080" r="39031" b="31496"/>
          <a:stretch/>
        </p:blipFill>
        <p:spPr>
          <a:xfrm>
            <a:off x="2820599" y="1326627"/>
            <a:ext cx="2918753" cy="17562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5" y="-112851"/>
            <a:ext cx="12192000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t="49614" r="69569" b="41423"/>
          <a:stretch/>
        </p:blipFill>
        <p:spPr>
          <a:xfrm>
            <a:off x="3229720" y="4902200"/>
            <a:ext cx="594446" cy="3996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8616" b="69343" l="36994" r="44609"/>
                    </a14:imgEffect>
                  </a14:imgLayer>
                </a14:imgProps>
              </a:ext>
            </a:extLst>
          </a:blip>
          <a:srcRect l="36917" t="59050" r="55334" b="30999"/>
          <a:stretch/>
        </p:blipFill>
        <p:spPr>
          <a:xfrm>
            <a:off x="4655320" y="4057600"/>
            <a:ext cx="915776" cy="6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8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16495"/>
          <a:stretch/>
        </p:blipFill>
        <p:spPr>
          <a:xfrm>
            <a:off x="-3094892" y="-5143500"/>
            <a:ext cx="18288000" cy="859008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28078" b="1"/>
          <a:stretch/>
        </p:blipFill>
        <p:spPr>
          <a:xfrm>
            <a:off x="-3094892" y="3024555"/>
            <a:ext cx="18288000" cy="74470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00978" y="-5143500"/>
            <a:ext cx="18289585" cy="156193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33499" t="25555" r="43167" b="44850"/>
          <a:stretch/>
        </p:blipFill>
        <p:spPr>
          <a:xfrm>
            <a:off x="15193108" y="1498206"/>
            <a:ext cx="4267200" cy="3044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72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8" y="2822489"/>
            <a:ext cx="11744325" cy="6477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5" t="784" r="78764" b="42794"/>
          <a:stretch/>
        </p:blipFill>
        <p:spPr>
          <a:xfrm>
            <a:off x="1485901" y="3815398"/>
            <a:ext cx="157479" cy="3654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r="60858" b="18088"/>
          <a:stretch/>
        </p:blipFill>
        <p:spPr>
          <a:xfrm>
            <a:off x="6893561" y="4475400"/>
            <a:ext cx="2425699" cy="5305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r="80170" b="43578"/>
          <a:stretch/>
        </p:blipFill>
        <p:spPr>
          <a:xfrm>
            <a:off x="1074420" y="3782379"/>
            <a:ext cx="157479" cy="3654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8" t="392" r="77401" b="43186"/>
          <a:stretch/>
        </p:blipFill>
        <p:spPr>
          <a:xfrm>
            <a:off x="1673861" y="3825717"/>
            <a:ext cx="157479" cy="3654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r="75995" b="43578"/>
          <a:stretch/>
        </p:blipFill>
        <p:spPr>
          <a:xfrm>
            <a:off x="1861821" y="3825717"/>
            <a:ext cx="157479" cy="3654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7" t="392" r="74632" b="43186"/>
          <a:stretch/>
        </p:blipFill>
        <p:spPr>
          <a:xfrm>
            <a:off x="2052321" y="3830956"/>
            <a:ext cx="157479" cy="36544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3" t="784" r="73226" b="42794"/>
          <a:stretch/>
        </p:blipFill>
        <p:spPr>
          <a:xfrm>
            <a:off x="2240281" y="3825717"/>
            <a:ext cx="157479" cy="3654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1960" r="71020" b="30074"/>
          <a:stretch/>
        </p:blipFill>
        <p:spPr>
          <a:xfrm>
            <a:off x="2542541" y="3829844"/>
            <a:ext cx="246380" cy="44021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t="1176" r="68965" b="30858"/>
          <a:stretch/>
        </p:blipFill>
        <p:spPr>
          <a:xfrm>
            <a:off x="2875280" y="3838417"/>
            <a:ext cx="246380" cy="44021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0" t="1176" r="66932" b="30858"/>
          <a:stretch/>
        </p:blipFill>
        <p:spPr>
          <a:xfrm>
            <a:off x="3143250" y="3860324"/>
            <a:ext cx="246380" cy="44021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3" t="1568" r="64986" b="30466"/>
          <a:stretch/>
        </p:blipFill>
        <p:spPr>
          <a:xfrm>
            <a:off x="3580764" y="3921443"/>
            <a:ext cx="236222" cy="44021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8" t="3136" r="60819" b="33616"/>
          <a:stretch/>
        </p:blipFill>
        <p:spPr>
          <a:xfrm>
            <a:off x="4143055" y="3868978"/>
            <a:ext cx="497207" cy="4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777" y="244697"/>
            <a:ext cx="3917146" cy="343503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3853" y="0"/>
            <a:ext cx="3913971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4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9668" t="25558" r="56499" b="58593"/>
          <a:stretch/>
        </p:blipFill>
        <p:spPr>
          <a:xfrm>
            <a:off x="2682240" y="2846378"/>
            <a:ext cx="1636682" cy="1054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46167" t="48963" r="46333" b="39778"/>
          <a:stretch/>
        </p:blipFill>
        <p:spPr>
          <a:xfrm>
            <a:off x="4195446" y="2097578"/>
            <a:ext cx="886737" cy="748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12601" t="59339" r="86816" b="30734"/>
          <a:stretch/>
        </p:blipFill>
        <p:spPr>
          <a:xfrm>
            <a:off x="5028843" y="4548378"/>
            <a:ext cx="69206" cy="662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616" b="69343" l="36994" r="44609"/>
                    </a14:imgEffect>
                  </a14:imgLayer>
                </a14:imgProps>
              </a:ext>
            </a:extLst>
          </a:blip>
          <a:srcRect l="36917" t="59050" r="55334" b="30875"/>
          <a:stretch/>
        </p:blipFill>
        <p:spPr>
          <a:xfrm>
            <a:off x="9794435" y="2097578"/>
            <a:ext cx="59082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7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2DB9FD9-0969-4C59-8D77-46EE1AF5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11133" r="21515" b="5006"/>
          <a:stretch/>
        </p:blipFill>
        <p:spPr>
          <a:xfrm>
            <a:off x="2214880" y="1209040"/>
            <a:ext cx="5811520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5</Words>
  <Application>Microsoft Office PowerPoint</Application>
  <PresentationFormat>寬螢幕</PresentationFormat>
  <Paragraphs>3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*0.6464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昱廷 林</dc:creator>
  <cp:lastModifiedBy>User</cp:lastModifiedBy>
  <cp:revision>62</cp:revision>
  <dcterms:created xsi:type="dcterms:W3CDTF">2019-05-16T06:38:12Z</dcterms:created>
  <dcterms:modified xsi:type="dcterms:W3CDTF">2019-10-03T02:01:12Z</dcterms:modified>
</cp:coreProperties>
</file>